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7" r:id="rId10"/>
    <p:sldId id="27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6155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8565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1071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2414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148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144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644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325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1073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6380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6729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4/19/2024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70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1D7EC86-7CB9-431D-8AC3-8AAF0440B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4B9777F-B610-419B-9193-80306388F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!!Arc">
            <a:extLst>
              <a:ext uri="{FF2B5EF4-FFF2-40B4-BE49-F238E27FC236}">
                <a16:creationId xmlns:a16="http://schemas.microsoft.com/office/drawing/2014/main" id="{311F016A-A753-449B-9EA6-322199B71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1108520" y="775849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60742" y="1124988"/>
            <a:ext cx="4425962" cy="2387600"/>
          </a:xfrm>
        </p:spPr>
        <p:txBody>
          <a:bodyPr>
            <a:normAutofit/>
          </a:bodyPr>
          <a:lstStyle/>
          <a:p>
            <a:pPr algn="l"/>
            <a:r>
              <a:rPr lang="en-US" sz="3800" dirty="0"/>
              <a:t>Traffic prediction in machine learning 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/>
          </p:nvPr>
        </p:nvSpPr>
        <p:spPr>
          <a:xfrm>
            <a:off x="860742" y="3633691"/>
            <a:ext cx="4425962" cy="1655762"/>
          </a:xfrm>
        </p:spPr>
        <p:txBody>
          <a:bodyPr>
            <a:normAutofit/>
          </a:bodyPr>
          <a:lstStyle/>
          <a:p>
            <a:pPr algn="l"/>
            <a:r>
              <a:rPr lang="en-US" sz="2200" dirty="0"/>
              <a:t>By Nupriya Saxena 
Under the guidance of Urooj Khan 
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431C85-A196-CDB6-D23B-021359F983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96" r="27330" b="-10"/>
          <a:stretch/>
        </p:blipFill>
        <p:spPr>
          <a:xfrm>
            <a:off x="5733768" y="-1"/>
            <a:ext cx="6458232" cy="6858001"/>
          </a:xfrm>
          <a:custGeom>
            <a:avLst/>
            <a:gdLst/>
            <a:ahLst/>
            <a:cxnLst/>
            <a:rect l="l" t="t" r="r" b="b"/>
            <a:pathLst>
              <a:path w="6458232" h="6858001">
                <a:moveTo>
                  <a:pt x="2209000" y="0"/>
                </a:moveTo>
                <a:lnTo>
                  <a:pt x="6458232" y="0"/>
                </a:lnTo>
                <a:lnTo>
                  <a:pt x="6458232" y="6858001"/>
                </a:lnTo>
                <a:lnTo>
                  <a:pt x="651045" y="6858001"/>
                </a:lnTo>
                <a:lnTo>
                  <a:pt x="635146" y="6830200"/>
                </a:lnTo>
                <a:cubicBezTo>
                  <a:pt x="230085" y="6080469"/>
                  <a:pt x="0" y="5221296"/>
                  <a:pt x="0" y="4308089"/>
                </a:cubicBezTo>
                <a:cubicBezTo>
                  <a:pt x="0" y="2572997"/>
                  <a:pt x="830606" y="1032965"/>
                  <a:pt x="2113832" y="68046"/>
                </a:cubicBezTo>
                <a:close/>
              </a:path>
            </a:pathLst>
          </a:custGeom>
        </p:spPr>
      </p:pic>
      <p:sp>
        <p:nvSpPr>
          <p:cNvPr id="16" name="!!Rectangle">
            <a:extLst>
              <a:ext uri="{FF2B5EF4-FFF2-40B4-BE49-F238E27FC236}">
                <a16:creationId xmlns:a16="http://schemas.microsoft.com/office/drawing/2014/main" id="{95106A28-883A-4993-BF9E-C403B81A8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94269" y="4274457"/>
            <a:ext cx="825256" cy="825256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!!Oval">
            <a:extLst>
              <a:ext uri="{FF2B5EF4-FFF2-40B4-BE49-F238E27FC236}">
                <a16:creationId xmlns:a16="http://schemas.microsoft.com/office/drawing/2014/main" id="{F5AE4E4F-9F4C-43ED-8299-9BD63B74E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742" y="5649686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2058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erial view of a highway near the ocean">
            <a:extLst>
              <a:ext uri="{FF2B5EF4-FFF2-40B4-BE49-F238E27FC236}">
                <a16:creationId xmlns:a16="http://schemas.microsoft.com/office/drawing/2014/main" id="{5B0E2390-5E8F-4AAC-D2E6-220BDF98B5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25" r="17612" b="6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886699" y="407987"/>
            <a:ext cx="5721484" cy="1325563"/>
          </a:xfrm>
        </p:spPr>
        <p:txBody>
          <a:bodyPr>
            <a:normAutofit/>
          </a:bodyPr>
          <a:lstStyle/>
          <a:p>
            <a:r>
              <a:rPr lang="en-US" sz="6600" dirty="0"/>
              <a:t>Thank you 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827048" y="1868487"/>
            <a:ext cx="5721484" cy="4351338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538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White bulbs with a yellow one standing out">
            <a:extLst>
              <a:ext uri="{FF2B5EF4-FFF2-40B4-BE49-F238E27FC236}">
                <a16:creationId xmlns:a16="http://schemas.microsoft.com/office/drawing/2014/main" id="{C1DFCE35-0E83-766E-F22C-EABC278E5D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60" r="16449" b="-3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en-US" dirty="0"/>
              <a:t>Content 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827048" y="1868487"/>
            <a:ext cx="5721484" cy="4351338"/>
          </a:xfrm>
        </p:spPr>
        <p:txBody>
          <a:bodyPr>
            <a:normAutofit/>
          </a:bodyPr>
          <a:lstStyle/>
          <a:p>
            <a:pPr lvl="0"/>
            <a:r>
              <a:rPr lang="en-US" sz="2200" dirty="0"/>
              <a:t>Introduction of problem statement </a:t>
            </a:r>
          </a:p>
          <a:p>
            <a:pPr lvl="0"/>
            <a:r>
              <a:rPr lang="en-US" sz="2200" dirty="0"/>
              <a:t>Data collection </a:t>
            </a:r>
          </a:p>
          <a:p>
            <a:pPr lvl="0"/>
            <a:r>
              <a:rPr lang="en-US" sz="2200" dirty="0"/>
              <a:t>Data cleaning </a:t>
            </a:r>
          </a:p>
          <a:p>
            <a:pPr lvl="0"/>
            <a:r>
              <a:rPr lang="en-US" sz="2200" dirty="0"/>
              <a:t>Data preparing </a:t>
            </a:r>
          </a:p>
          <a:p>
            <a:pPr lvl="0"/>
            <a:r>
              <a:rPr lang="en-US" sz="2200" dirty="0"/>
              <a:t>Data visualization </a:t>
            </a:r>
          </a:p>
          <a:p>
            <a:pPr lvl="0"/>
            <a:r>
              <a:rPr lang="en-US" sz="2200" dirty="0"/>
              <a:t>Data training </a:t>
            </a:r>
          </a:p>
          <a:p>
            <a:pPr lvl="0"/>
            <a:r>
              <a:rPr lang="en-US" sz="2200" dirty="0"/>
              <a:t>Model creation </a:t>
            </a:r>
          </a:p>
          <a:p>
            <a:pPr lvl="0"/>
            <a:r>
              <a:rPr lang="en-US" sz="2200" dirty="0"/>
              <a:t>Model evaluation </a:t>
            </a:r>
          </a:p>
          <a:p>
            <a:pPr lvl="0"/>
            <a:r>
              <a:rPr lang="en-US" sz="2200" dirty="0"/>
              <a:t>Parameter tuning </a:t>
            </a:r>
          </a:p>
          <a:p>
            <a:pPr lvl="0"/>
            <a:r>
              <a:rPr lang="en-US" sz="2200" dirty="0"/>
              <a:t>Prediction </a:t>
            </a:r>
          </a:p>
        </p:txBody>
      </p:sp>
    </p:spTree>
    <p:extLst>
      <p:ext uri="{BB962C8B-B14F-4D97-AF65-F5344CB8AC3E}">
        <p14:creationId xmlns:p14="http://schemas.microsoft.com/office/powerpoint/2010/main" val="3248713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rrows going up">
            <a:extLst>
              <a:ext uri="{FF2B5EF4-FFF2-40B4-BE49-F238E27FC236}">
                <a16:creationId xmlns:a16="http://schemas.microsoft.com/office/drawing/2014/main" id="{88019FAB-7D06-633F-6CA0-4B469781A3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06" r="10487" b="11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en-US" dirty="0"/>
              <a:t>Methodology 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827048" y="1868487"/>
            <a:ext cx="5721484" cy="4351338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Decision tree regression </a:t>
            </a:r>
          </a:p>
          <a:p>
            <a:pPr lvl="0"/>
            <a:r>
              <a:rPr lang="en-US" dirty="0"/>
              <a:t>Linear regression </a:t>
            </a:r>
          </a:p>
          <a:p>
            <a:pPr lvl="0"/>
            <a:r>
              <a:rPr lang="en-US" dirty="0"/>
              <a:t>Random forest regression </a:t>
            </a:r>
          </a:p>
          <a:p>
            <a:pPr lvl="0"/>
            <a:r>
              <a:rPr lang="en-US" dirty="0"/>
              <a:t>XGB regression </a:t>
            </a:r>
          </a:p>
          <a:p>
            <a:pPr lvl="0"/>
            <a:r>
              <a:rPr lang="en-US" dirty="0"/>
              <a:t>Grid search CV</a:t>
            </a:r>
          </a:p>
        </p:txBody>
      </p:sp>
    </p:spTree>
    <p:extLst>
      <p:ext uri="{BB962C8B-B14F-4D97-AF65-F5344CB8AC3E}">
        <p14:creationId xmlns:p14="http://schemas.microsoft.com/office/powerpoint/2010/main" val="1924996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3D abstract blue and gold cube illustration">
            <a:extLst>
              <a:ext uri="{FF2B5EF4-FFF2-40B4-BE49-F238E27FC236}">
                <a16:creationId xmlns:a16="http://schemas.microsoft.com/office/drawing/2014/main" id="{4863B56D-EC8A-AD82-18B3-B22C61CC0C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41" r="35670" b="-2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en-US" dirty="0"/>
              <a:t>Data visualization 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5DAD205-D207-F931-2708-BC874FE27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442" y="1466986"/>
            <a:ext cx="3429357" cy="4113255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882E53-B0C1-9C6A-FEEF-FE4AD30921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03" y="1466986"/>
            <a:ext cx="4217852" cy="42178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70BF67-CE65-7F78-DE40-436C3A8DFB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799" y="1969476"/>
            <a:ext cx="3801413" cy="361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203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Stock market graph on display">
            <a:extLst>
              <a:ext uri="{FF2B5EF4-FFF2-40B4-BE49-F238E27FC236}">
                <a16:creationId xmlns:a16="http://schemas.microsoft.com/office/drawing/2014/main" id="{5B485106-E799-4ECF-830F-7D176A6206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07" r="21389" b="-8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en-US" dirty="0"/>
              <a:t>Heatmap to show correlation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2FA9C7-52D0-EDF6-AB61-39DCE527DB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16252" y="2076969"/>
            <a:ext cx="5344271" cy="3934374"/>
          </a:xfrm>
        </p:spPr>
      </p:pic>
    </p:spTree>
    <p:extLst>
      <p:ext uri="{BB962C8B-B14F-4D97-AF65-F5344CB8AC3E}">
        <p14:creationId xmlns:p14="http://schemas.microsoft.com/office/powerpoint/2010/main" val="2862125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erial view of a highway interchange">
            <a:extLst>
              <a:ext uri="{FF2B5EF4-FFF2-40B4-BE49-F238E27FC236}">
                <a16:creationId xmlns:a16="http://schemas.microsoft.com/office/drawing/2014/main" id="{7E55273C-0052-E176-04CA-085EE02CC7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04" r="25542" b="-4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en-US" dirty="0"/>
              <a:t>Divide of data in junction wise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5AEA1D91-9361-FF94-3ACE-DCC2141BD4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491" y="4464095"/>
            <a:ext cx="4157216" cy="2078608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FBB760-893B-165F-E527-565B8CE5AE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048" y="2025748"/>
            <a:ext cx="4246102" cy="21230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5996FFE-A3E9-656F-E8D4-95C4D8C8D4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659" y="1927714"/>
            <a:ext cx="4638236" cy="231911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959C976-49ED-8672-CA5E-C3495F960D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659" y="4343840"/>
            <a:ext cx="4638236" cy="231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36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group of yellow figures and a red figure on the other side">
            <a:extLst>
              <a:ext uri="{FF2B5EF4-FFF2-40B4-BE49-F238E27FC236}">
                <a16:creationId xmlns:a16="http://schemas.microsoft.com/office/drawing/2014/main" id="{75698433-D595-3618-7CA0-A2F52AEF64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689" r="8120" b="-3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en-US" dirty="0"/>
              <a:t>Evaluation of model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F9A4D02-FBB7-79AC-4023-599522385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28963" y="1444246"/>
            <a:ext cx="4317653" cy="246723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0B410B-1C68-ACA0-EEC6-520249A50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360" y="1451189"/>
            <a:ext cx="4303790" cy="24602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9CEC1A-746E-E27A-B244-9B36C35EC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0360" y="4131424"/>
            <a:ext cx="4416688" cy="24839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42ED5A-2CD5-BBD9-3F10-463A79AE6D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8963" y="4066192"/>
            <a:ext cx="4321942" cy="238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00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Magnifying glass showing decling performance">
            <a:extLst>
              <a:ext uri="{FF2B5EF4-FFF2-40B4-BE49-F238E27FC236}">
                <a16:creationId xmlns:a16="http://schemas.microsoft.com/office/drawing/2014/main" id="{54688C58-E4A0-E044-0EAF-B70C6B9EA4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74" r="24434" b="-3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en-US" dirty="0"/>
              <a:t>Results and Analysis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120640" y="1336431"/>
            <a:ext cx="6427892" cy="4883394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55D10A-A15E-197C-01D0-3E0DE432B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416" y="1449975"/>
            <a:ext cx="4420217" cy="2438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D7DAD9-A163-EDEC-C130-509843303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35712"/>
            <a:ext cx="4477375" cy="23530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F03BF4-DC65-742A-5721-9FAAF8F32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599" y="4262119"/>
            <a:ext cx="4467849" cy="22767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9BE2BE2-D535-714F-87E8-F479B54E2F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2632" y="4179650"/>
            <a:ext cx="4610743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64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Person writing on a notepad">
            <a:extLst>
              <a:ext uri="{FF2B5EF4-FFF2-40B4-BE49-F238E27FC236}">
                <a16:creationId xmlns:a16="http://schemas.microsoft.com/office/drawing/2014/main" id="{A3387E76-3B2E-B060-7AB2-B95C859DA5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66" r="19052" b="-7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en-US" dirty="0"/>
              <a:t>Web Application 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827048" y="1868487"/>
            <a:ext cx="5721484" cy="4351338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2A1E69-7E74-9145-5CCB-F29E47807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320" y="1516874"/>
            <a:ext cx="8385940" cy="471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2616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Festival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75</Words>
  <Application>Microsoft Office PowerPoint</Application>
  <PresentationFormat>Widescreen</PresentationFormat>
  <Paragraphs>27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Century Gothic</vt:lpstr>
      <vt:lpstr>ShapesVTI</vt:lpstr>
      <vt:lpstr>Traffic prediction in machine learning </vt:lpstr>
      <vt:lpstr>Content </vt:lpstr>
      <vt:lpstr>Methodology </vt:lpstr>
      <vt:lpstr>Data visualization </vt:lpstr>
      <vt:lpstr>Heatmap to show correlation </vt:lpstr>
      <vt:lpstr>Divide of data in junction wise</vt:lpstr>
      <vt:lpstr>Evaluation of model</vt:lpstr>
      <vt:lpstr>Results and Analysis</vt:lpstr>
      <vt:lpstr>Web Application 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prediction in machine learning</dc:title>
  <dc:creator>Nupriya Saxena</dc:creator>
  <cp:lastModifiedBy>Nupriya Saxena</cp:lastModifiedBy>
  <cp:revision>3</cp:revision>
  <dcterms:created xsi:type="dcterms:W3CDTF">2024-04-12T08:49:25Z</dcterms:created>
  <dcterms:modified xsi:type="dcterms:W3CDTF">2024-04-19T11:29:15Z</dcterms:modified>
</cp:coreProperties>
</file>